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EBBBF-4BEB-4374-A208-A49C27CAA7D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1AD1A9-6534-4257-89C4-7AD53C8AF8FC}">
      <dgm:prSet phldrT="[Text]"/>
      <dgm:spPr/>
      <dgm:t>
        <a:bodyPr/>
        <a:lstStyle/>
        <a:p>
          <a:r>
            <a:rPr lang="en-US" dirty="0" err="1" smtClean="0">
              <a:latin typeface="SabrenaTonnyMJ" pitchFamily="2" charset="0"/>
            </a:rPr>
            <a:t>bvg</a:t>
          </a:r>
          <a:r>
            <a:rPr lang="en-US" dirty="0" smtClean="0">
              <a:latin typeface="SabrenaTonnyMJ" pitchFamily="2" charset="0"/>
            </a:rPr>
            <a:t>- </a:t>
          </a:r>
          <a:r>
            <a:rPr lang="en-US" dirty="0" err="1" smtClean="0">
              <a:latin typeface="SabrenaTonnyMJ" pitchFamily="2" charset="0"/>
            </a:rPr>
            <a:t>ksKi</a:t>
          </a:r>
          <a:r>
            <a:rPr lang="en-US" dirty="0" smtClean="0">
              <a:latin typeface="SabrenaTonnyMJ" pitchFamily="2" charset="0"/>
            </a:rPr>
            <a:t> </a:t>
          </a:r>
          <a:r>
            <a:rPr lang="en-US" dirty="0" err="1" smtClean="0">
              <a:latin typeface="SabrenaTonnyMJ" pitchFamily="2" charset="0"/>
            </a:rPr>
            <a:t>Kzgvi</a:t>
          </a:r>
          <a:r>
            <a:rPr lang="en-US" dirty="0" smtClean="0">
              <a:latin typeface="SabrenaTonnyMJ" pitchFamily="2" charset="0"/>
            </a:rPr>
            <a:t> </a:t>
          </a:r>
          <a:r>
            <a:rPr lang="en-US" dirty="0" err="1" smtClean="0">
              <a:latin typeface="SabrenaTonnyMJ" pitchFamily="2" charset="0"/>
            </a:rPr>
            <a:t>wek¦vm</a:t>
          </a:r>
          <a:endParaRPr lang="en-US" dirty="0">
            <a:latin typeface="SabrenaTonnyMJ" pitchFamily="2" charset="0"/>
          </a:endParaRPr>
        </a:p>
      </dgm:t>
    </dgm:pt>
    <dgm:pt modelId="{BD61CF93-1262-47AA-948C-30467E0203BC}" type="parTrans" cxnId="{91BFD77E-571D-4916-9DA9-ECC6D1545F31}">
      <dgm:prSet/>
      <dgm:spPr/>
      <dgm:t>
        <a:bodyPr/>
        <a:lstStyle/>
        <a:p>
          <a:endParaRPr lang="en-US"/>
        </a:p>
      </dgm:t>
    </dgm:pt>
    <dgm:pt modelId="{F67B024C-F848-43B6-8B64-78954DA52D3B}" type="sibTrans" cxnId="{91BFD77E-571D-4916-9DA9-ECC6D1545F31}">
      <dgm:prSet/>
      <dgm:spPr/>
      <dgm:t>
        <a:bodyPr/>
        <a:lstStyle/>
        <a:p>
          <a:endParaRPr lang="en-US"/>
        </a:p>
      </dgm:t>
    </dgm:pt>
    <dgm:pt modelId="{4D11C634-8A0A-4E5F-9AD0-A9B3D0C97E1F}">
      <dgm:prSet phldrT="[Text]"/>
      <dgm:spPr/>
      <dgm:t>
        <a:bodyPr/>
        <a:lstStyle/>
        <a:p>
          <a:r>
            <a:rPr lang="en-US" dirty="0" err="1" smtClean="0">
              <a:latin typeface="SabrenaTonnyMJ" pitchFamily="2" charset="0"/>
            </a:rPr>
            <a:t>c`ex</a:t>
          </a:r>
          <a:r>
            <a:rPr lang="en-US" dirty="0" smtClean="0">
              <a:latin typeface="SabrenaTonnyMJ" pitchFamily="2" charset="0"/>
            </a:rPr>
            <a:t>- </a:t>
          </a:r>
          <a:r>
            <a:rPr lang="en-US" dirty="0" err="1" smtClean="0">
              <a:latin typeface="SabrenaTonnyMJ" pitchFamily="2" charset="0"/>
            </a:rPr>
            <a:t>mnKvix</a:t>
          </a:r>
          <a:r>
            <a:rPr lang="en-US" dirty="0" smtClean="0">
              <a:latin typeface="SabrenaTonnyMJ" pitchFamily="2" charset="0"/>
            </a:rPr>
            <a:t> </a:t>
          </a:r>
          <a:r>
            <a:rPr lang="en-US" dirty="0" err="1" smtClean="0">
              <a:latin typeface="SabrenaTonnyMJ" pitchFamily="2" charset="0"/>
            </a:rPr>
            <a:t>Aa¨vcK</a:t>
          </a:r>
          <a:endParaRPr lang="en-US" dirty="0">
            <a:latin typeface="SabrenaTonnyMJ" pitchFamily="2" charset="0"/>
          </a:endParaRPr>
        </a:p>
      </dgm:t>
    </dgm:pt>
    <dgm:pt modelId="{ED187FD4-91A5-46C4-8445-79D758221C7F}" type="parTrans" cxnId="{0B9DE6F2-531D-483F-B062-F8B2B295CCA4}">
      <dgm:prSet/>
      <dgm:spPr/>
      <dgm:t>
        <a:bodyPr/>
        <a:lstStyle/>
        <a:p>
          <a:endParaRPr lang="en-US"/>
        </a:p>
      </dgm:t>
    </dgm:pt>
    <dgm:pt modelId="{13DFF77B-BE06-4928-918C-5BE745521B61}" type="sibTrans" cxnId="{0B9DE6F2-531D-483F-B062-F8B2B295CCA4}">
      <dgm:prSet/>
      <dgm:spPr/>
      <dgm:t>
        <a:bodyPr/>
        <a:lstStyle/>
        <a:p>
          <a:endParaRPr lang="en-US"/>
        </a:p>
      </dgm:t>
    </dgm:pt>
    <dgm:pt modelId="{976B6D1C-AAA1-4374-BBE4-3D3424E89989}">
      <dgm:prSet phldrT="[Text]"/>
      <dgm:spPr/>
      <dgm:t>
        <a:bodyPr/>
        <a:lstStyle/>
        <a:p>
          <a:r>
            <a:rPr lang="en-US" dirty="0" err="1" smtClean="0">
              <a:latin typeface="SabrenaTonnyMJ" pitchFamily="2" charset="0"/>
            </a:rPr>
            <a:t>wefvM</a:t>
          </a:r>
          <a:r>
            <a:rPr lang="en-US" dirty="0" smtClean="0">
              <a:latin typeface="SabrenaTonnyMJ" pitchFamily="2" charset="0"/>
            </a:rPr>
            <a:t>- f‚‡</a:t>
          </a:r>
          <a:r>
            <a:rPr lang="en-US" dirty="0" err="1" smtClean="0">
              <a:latin typeface="SabrenaTonnyMJ" pitchFamily="2" charset="0"/>
            </a:rPr>
            <a:t>Mvj</a:t>
          </a:r>
          <a:r>
            <a:rPr lang="en-US" dirty="0" smtClean="0">
              <a:latin typeface="SabrenaTonnyMJ" pitchFamily="2" charset="0"/>
            </a:rPr>
            <a:t> </a:t>
          </a:r>
          <a:endParaRPr lang="en-US" dirty="0">
            <a:latin typeface="SabrenaTonnyMJ" pitchFamily="2" charset="0"/>
          </a:endParaRPr>
        </a:p>
      </dgm:t>
    </dgm:pt>
    <dgm:pt modelId="{EC695B3F-3CEF-4C81-8E3F-67EBB8364113}" type="parTrans" cxnId="{1DCF0BB1-402B-47DA-B204-F93151DD7CD4}">
      <dgm:prSet/>
      <dgm:spPr/>
      <dgm:t>
        <a:bodyPr/>
        <a:lstStyle/>
        <a:p>
          <a:endParaRPr lang="en-US"/>
        </a:p>
      </dgm:t>
    </dgm:pt>
    <dgm:pt modelId="{B7871322-C649-48DA-BF81-F60BBD77BBDB}" type="sibTrans" cxnId="{1DCF0BB1-402B-47DA-B204-F93151DD7CD4}">
      <dgm:prSet/>
      <dgm:spPr/>
      <dgm:t>
        <a:bodyPr/>
        <a:lstStyle/>
        <a:p>
          <a:endParaRPr lang="en-US"/>
        </a:p>
      </dgm:t>
    </dgm:pt>
    <dgm:pt modelId="{9CE847C6-5511-4573-96FA-8A231A3E7C25}" type="pres">
      <dgm:prSet presAssocID="{CCEEBBBF-4BEB-4374-A208-A49C27CAA7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4F59E1-F724-42EB-9B1E-4E9924F798C9}" type="pres">
      <dgm:prSet presAssocID="{8D1AD1A9-6534-4257-89C4-7AD53C8AF8FC}" presName="parentLin" presStyleCnt="0"/>
      <dgm:spPr/>
    </dgm:pt>
    <dgm:pt modelId="{63AF1142-1F32-493D-97A3-F6191A10E4A0}" type="pres">
      <dgm:prSet presAssocID="{8D1AD1A9-6534-4257-89C4-7AD53C8AF8F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930357B-E257-4F9B-9191-2C07DDEB582B}" type="pres">
      <dgm:prSet presAssocID="{8D1AD1A9-6534-4257-89C4-7AD53C8AF8F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9D9C9-F72C-4468-99FC-F116EE34156B}" type="pres">
      <dgm:prSet presAssocID="{8D1AD1A9-6534-4257-89C4-7AD53C8AF8FC}" presName="negativeSpace" presStyleCnt="0"/>
      <dgm:spPr/>
    </dgm:pt>
    <dgm:pt modelId="{8CDE025A-DAC6-442F-8B4B-3E3920698EAE}" type="pres">
      <dgm:prSet presAssocID="{8D1AD1A9-6534-4257-89C4-7AD53C8AF8FC}" presName="childText" presStyleLbl="conFgAcc1" presStyleIdx="0" presStyleCnt="3" custLinFactY="-2956" custLinFactNeighborY="-100000">
        <dgm:presLayoutVars>
          <dgm:bulletEnabled val="1"/>
        </dgm:presLayoutVars>
      </dgm:prSet>
      <dgm:spPr/>
    </dgm:pt>
    <dgm:pt modelId="{9FDFC625-C345-4E43-B362-A4D6082C7A92}" type="pres">
      <dgm:prSet presAssocID="{F67B024C-F848-43B6-8B64-78954DA52D3B}" presName="spaceBetweenRectangles" presStyleCnt="0"/>
      <dgm:spPr/>
    </dgm:pt>
    <dgm:pt modelId="{C595A573-B5A8-4740-A25C-5CB806E9EB0E}" type="pres">
      <dgm:prSet presAssocID="{4D11C634-8A0A-4E5F-9AD0-A9B3D0C97E1F}" presName="parentLin" presStyleCnt="0"/>
      <dgm:spPr/>
    </dgm:pt>
    <dgm:pt modelId="{16902CA1-18BD-45C0-A862-EAB52AB65DE7}" type="pres">
      <dgm:prSet presAssocID="{4D11C634-8A0A-4E5F-9AD0-A9B3D0C97E1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E0AD2F9-4E80-4EC4-A029-CB0DF9A4050E}" type="pres">
      <dgm:prSet presAssocID="{4D11C634-8A0A-4E5F-9AD0-A9B3D0C97E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9C412-50D8-40EE-81E3-5D3A260FBCDB}" type="pres">
      <dgm:prSet presAssocID="{4D11C634-8A0A-4E5F-9AD0-A9B3D0C97E1F}" presName="negativeSpace" presStyleCnt="0"/>
      <dgm:spPr/>
    </dgm:pt>
    <dgm:pt modelId="{B01366F9-40FC-4839-9A0B-F8B8C6C72E65}" type="pres">
      <dgm:prSet presAssocID="{4D11C634-8A0A-4E5F-9AD0-A9B3D0C97E1F}" presName="childText" presStyleLbl="conFgAcc1" presStyleIdx="1" presStyleCnt="3" custLinFactNeighborY="-59418">
        <dgm:presLayoutVars>
          <dgm:bulletEnabled val="1"/>
        </dgm:presLayoutVars>
      </dgm:prSet>
      <dgm:spPr/>
    </dgm:pt>
    <dgm:pt modelId="{45C9223C-29B0-4605-821E-B64DFD7C06A6}" type="pres">
      <dgm:prSet presAssocID="{13DFF77B-BE06-4928-918C-5BE745521B61}" presName="spaceBetweenRectangles" presStyleCnt="0"/>
      <dgm:spPr/>
    </dgm:pt>
    <dgm:pt modelId="{ABA000FD-406F-43E9-90B7-A66D08546C81}" type="pres">
      <dgm:prSet presAssocID="{976B6D1C-AAA1-4374-BBE4-3D3424E89989}" presName="parentLin" presStyleCnt="0"/>
      <dgm:spPr/>
    </dgm:pt>
    <dgm:pt modelId="{FB155480-1A02-4FE9-B775-C40C20528AD4}" type="pres">
      <dgm:prSet presAssocID="{976B6D1C-AAA1-4374-BBE4-3D3424E8998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3AAF412-F4D2-40E3-8353-8528EE106993}" type="pres">
      <dgm:prSet presAssocID="{976B6D1C-AAA1-4374-BBE4-3D3424E899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8FF0D-47ED-4E04-BD5B-78C37B6F2AB9}" type="pres">
      <dgm:prSet presAssocID="{976B6D1C-AAA1-4374-BBE4-3D3424E89989}" presName="negativeSpace" presStyleCnt="0"/>
      <dgm:spPr/>
    </dgm:pt>
    <dgm:pt modelId="{62552043-9D2F-469A-87F4-FFA8B843DC8D}" type="pres">
      <dgm:prSet presAssocID="{976B6D1C-AAA1-4374-BBE4-3D3424E899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F02ECA2-5A68-4B74-AABA-4CC5B0546ADC}" type="presOf" srcId="{4D11C634-8A0A-4E5F-9AD0-A9B3D0C97E1F}" destId="{5E0AD2F9-4E80-4EC4-A029-CB0DF9A4050E}" srcOrd="1" destOrd="0" presId="urn:microsoft.com/office/officeart/2005/8/layout/list1"/>
    <dgm:cxn modelId="{90226AD4-04F6-415D-8FAC-68CB954C01B8}" type="presOf" srcId="{976B6D1C-AAA1-4374-BBE4-3D3424E89989}" destId="{A3AAF412-F4D2-40E3-8353-8528EE106993}" srcOrd="1" destOrd="0" presId="urn:microsoft.com/office/officeart/2005/8/layout/list1"/>
    <dgm:cxn modelId="{40B8624B-8814-46B6-B4BD-A16933C3F86F}" type="presOf" srcId="{8D1AD1A9-6534-4257-89C4-7AD53C8AF8FC}" destId="{63AF1142-1F32-493D-97A3-F6191A10E4A0}" srcOrd="0" destOrd="0" presId="urn:microsoft.com/office/officeart/2005/8/layout/list1"/>
    <dgm:cxn modelId="{1DCF0BB1-402B-47DA-B204-F93151DD7CD4}" srcId="{CCEEBBBF-4BEB-4374-A208-A49C27CAA7D3}" destId="{976B6D1C-AAA1-4374-BBE4-3D3424E89989}" srcOrd="2" destOrd="0" parTransId="{EC695B3F-3CEF-4C81-8E3F-67EBB8364113}" sibTransId="{B7871322-C649-48DA-BF81-F60BBD77BBDB}"/>
    <dgm:cxn modelId="{0B9DE6F2-531D-483F-B062-F8B2B295CCA4}" srcId="{CCEEBBBF-4BEB-4374-A208-A49C27CAA7D3}" destId="{4D11C634-8A0A-4E5F-9AD0-A9B3D0C97E1F}" srcOrd="1" destOrd="0" parTransId="{ED187FD4-91A5-46C4-8445-79D758221C7F}" sibTransId="{13DFF77B-BE06-4928-918C-5BE745521B61}"/>
    <dgm:cxn modelId="{8E2C3334-0307-4188-A65F-D6C879CD0AF7}" type="presOf" srcId="{8D1AD1A9-6534-4257-89C4-7AD53C8AF8FC}" destId="{6930357B-E257-4F9B-9191-2C07DDEB582B}" srcOrd="1" destOrd="0" presId="urn:microsoft.com/office/officeart/2005/8/layout/list1"/>
    <dgm:cxn modelId="{EB8E384A-2F72-419D-B483-9419763D400E}" type="presOf" srcId="{976B6D1C-AAA1-4374-BBE4-3D3424E89989}" destId="{FB155480-1A02-4FE9-B775-C40C20528AD4}" srcOrd="0" destOrd="0" presId="urn:microsoft.com/office/officeart/2005/8/layout/list1"/>
    <dgm:cxn modelId="{FB62F7A2-8699-461E-B260-2166C403BF7E}" type="presOf" srcId="{CCEEBBBF-4BEB-4374-A208-A49C27CAA7D3}" destId="{9CE847C6-5511-4573-96FA-8A231A3E7C25}" srcOrd="0" destOrd="0" presId="urn:microsoft.com/office/officeart/2005/8/layout/list1"/>
    <dgm:cxn modelId="{91BFD77E-571D-4916-9DA9-ECC6D1545F31}" srcId="{CCEEBBBF-4BEB-4374-A208-A49C27CAA7D3}" destId="{8D1AD1A9-6534-4257-89C4-7AD53C8AF8FC}" srcOrd="0" destOrd="0" parTransId="{BD61CF93-1262-47AA-948C-30467E0203BC}" sibTransId="{F67B024C-F848-43B6-8B64-78954DA52D3B}"/>
    <dgm:cxn modelId="{ABFF639A-E09E-43F0-843E-5A16970B0ECB}" type="presOf" srcId="{4D11C634-8A0A-4E5F-9AD0-A9B3D0C97E1F}" destId="{16902CA1-18BD-45C0-A862-EAB52AB65DE7}" srcOrd="0" destOrd="0" presId="urn:microsoft.com/office/officeart/2005/8/layout/list1"/>
    <dgm:cxn modelId="{0662FEF9-B749-4541-A6F5-207C3C88BC99}" type="presParOf" srcId="{9CE847C6-5511-4573-96FA-8A231A3E7C25}" destId="{934F59E1-F724-42EB-9B1E-4E9924F798C9}" srcOrd="0" destOrd="0" presId="urn:microsoft.com/office/officeart/2005/8/layout/list1"/>
    <dgm:cxn modelId="{69126B4C-ADA1-417F-B8CD-E48CFB7710E1}" type="presParOf" srcId="{934F59E1-F724-42EB-9B1E-4E9924F798C9}" destId="{63AF1142-1F32-493D-97A3-F6191A10E4A0}" srcOrd="0" destOrd="0" presId="urn:microsoft.com/office/officeart/2005/8/layout/list1"/>
    <dgm:cxn modelId="{82EC033B-1BDE-4FD8-8576-7AE3ED76DC37}" type="presParOf" srcId="{934F59E1-F724-42EB-9B1E-4E9924F798C9}" destId="{6930357B-E257-4F9B-9191-2C07DDEB582B}" srcOrd="1" destOrd="0" presId="urn:microsoft.com/office/officeart/2005/8/layout/list1"/>
    <dgm:cxn modelId="{5C529FA9-89A0-4504-94FA-0F5F0B6FB5DF}" type="presParOf" srcId="{9CE847C6-5511-4573-96FA-8A231A3E7C25}" destId="{F7F9D9C9-F72C-4468-99FC-F116EE34156B}" srcOrd="1" destOrd="0" presId="urn:microsoft.com/office/officeart/2005/8/layout/list1"/>
    <dgm:cxn modelId="{6445759A-D27C-42AB-943D-E8103EA7CE91}" type="presParOf" srcId="{9CE847C6-5511-4573-96FA-8A231A3E7C25}" destId="{8CDE025A-DAC6-442F-8B4B-3E3920698EAE}" srcOrd="2" destOrd="0" presId="urn:microsoft.com/office/officeart/2005/8/layout/list1"/>
    <dgm:cxn modelId="{C1A615FE-B63B-4BEF-97F0-320AA73C0624}" type="presParOf" srcId="{9CE847C6-5511-4573-96FA-8A231A3E7C25}" destId="{9FDFC625-C345-4E43-B362-A4D6082C7A92}" srcOrd="3" destOrd="0" presId="urn:microsoft.com/office/officeart/2005/8/layout/list1"/>
    <dgm:cxn modelId="{1CC1DF67-0027-4728-ACE1-9CE695DDFDD0}" type="presParOf" srcId="{9CE847C6-5511-4573-96FA-8A231A3E7C25}" destId="{C595A573-B5A8-4740-A25C-5CB806E9EB0E}" srcOrd="4" destOrd="0" presId="urn:microsoft.com/office/officeart/2005/8/layout/list1"/>
    <dgm:cxn modelId="{98482EEE-0653-4116-904C-52145FE7FBB0}" type="presParOf" srcId="{C595A573-B5A8-4740-A25C-5CB806E9EB0E}" destId="{16902CA1-18BD-45C0-A862-EAB52AB65DE7}" srcOrd="0" destOrd="0" presId="urn:microsoft.com/office/officeart/2005/8/layout/list1"/>
    <dgm:cxn modelId="{EDC2159D-98F0-409F-A477-519FA718E6CA}" type="presParOf" srcId="{C595A573-B5A8-4740-A25C-5CB806E9EB0E}" destId="{5E0AD2F9-4E80-4EC4-A029-CB0DF9A4050E}" srcOrd="1" destOrd="0" presId="urn:microsoft.com/office/officeart/2005/8/layout/list1"/>
    <dgm:cxn modelId="{CDFB4D85-2877-4219-8D7C-2C90B6937820}" type="presParOf" srcId="{9CE847C6-5511-4573-96FA-8A231A3E7C25}" destId="{2449C412-50D8-40EE-81E3-5D3A260FBCDB}" srcOrd="5" destOrd="0" presId="urn:microsoft.com/office/officeart/2005/8/layout/list1"/>
    <dgm:cxn modelId="{2A311784-E109-4FA7-B4EE-2A27E3DF6E99}" type="presParOf" srcId="{9CE847C6-5511-4573-96FA-8A231A3E7C25}" destId="{B01366F9-40FC-4839-9A0B-F8B8C6C72E65}" srcOrd="6" destOrd="0" presId="urn:microsoft.com/office/officeart/2005/8/layout/list1"/>
    <dgm:cxn modelId="{EB474CF8-3B4F-4E93-ADAB-8CF5C8ED9AB6}" type="presParOf" srcId="{9CE847C6-5511-4573-96FA-8A231A3E7C25}" destId="{45C9223C-29B0-4605-821E-B64DFD7C06A6}" srcOrd="7" destOrd="0" presId="urn:microsoft.com/office/officeart/2005/8/layout/list1"/>
    <dgm:cxn modelId="{E4B93C48-D3C7-4159-815E-BD01BEDCCA49}" type="presParOf" srcId="{9CE847C6-5511-4573-96FA-8A231A3E7C25}" destId="{ABA000FD-406F-43E9-90B7-A66D08546C81}" srcOrd="8" destOrd="0" presId="urn:microsoft.com/office/officeart/2005/8/layout/list1"/>
    <dgm:cxn modelId="{89844936-90F2-4B38-BF8E-C2B529DD6C41}" type="presParOf" srcId="{ABA000FD-406F-43E9-90B7-A66D08546C81}" destId="{FB155480-1A02-4FE9-B775-C40C20528AD4}" srcOrd="0" destOrd="0" presId="urn:microsoft.com/office/officeart/2005/8/layout/list1"/>
    <dgm:cxn modelId="{D5D0930E-A1DF-4523-9F51-5EEB9F27D8C4}" type="presParOf" srcId="{ABA000FD-406F-43E9-90B7-A66D08546C81}" destId="{A3AAF412-F4D2-40E3-8353-8528EE106993}" srcOrd="1" destOrd="0" presId="urn:microsoft.com/office/officeart/2005/8/layout/list1"/>
    <dgm:cxn modelId="{3B207275-F929-4AF9-9CCD-12BE63ECA6B7}" type="presParOf" srcId="{9CE847C6-5511-4573-96FA-8A231A3E7C25}" destId="{D8A8FF0D-47ED-4E04-BD5B-78C37B6F2AB9}" srcOrd="9" destOrd="0" presId="urn:microsoft.com/office/officeart/2005/8/layout/list1"/>
    <dgm:cxn modelId="{9E47967B-50C1-480A-9615-4444D9B54BBD}" type="presParOf" srcId="{9CE847C6-5511-4573-96FA-8A231A3E7C25}" destId="{62552043-9D2F-469A-87F4-FFA8B843DC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E025A-DAC6-442F-8B4B-3E3920698EAE}">
      <dsp:nvSpPr>
        <dsp:cNvPr id="0" name=""/>
        <dsp:cNvSpPr/>
      </dsp:nvSpPr>
      <dsp:spPr>
        <a:xfrm>
          <a:off x="0" y="236994"/>
          <a:ext cx="356726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0357B-E257-4F9B-9191-2C07DDEB582B}">
      <dsp:nvSpPr>
        <dsp:cNvPr id="0" name=""/>
        <dsp:cNvSpPr/>
      </dsp:nvSpPr>
      <dsp:spPr>
        <a:xfrm>
          <a:off x="178363" y="38846"/>
          <a:ext cx="249708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84" tIns="0" rIns="9438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SabrenaTonnyMJ" pitchFamily="2" charset="0"/>
            </a:rPr>
            <a:t>bvg</a:t>
          </a:r>
          <a:r>
            <a:rPr lang="en-US" sz="2300" kern="1200" dirty="0" smtClean="0">
              <a:latin typeface="SabrenaTonnyMJ" pitchFamily="2" charset="0"/>
            </a:rPr>
            <a:t>- </a:t>
          </a:r>
          <a:r>
            <a:rPr lang="en-US" sz="2300" kern="1200" dirty="0" err="1" smtClean="0">
              <a:latin typeface="SabrenaTonnyMJ" pitchFamily="2" charset="0"/>
            </a:rPr>
            <a:t>ksKi</a:t>
          </a:r>
          <a:r>
            <a:rPr lang="en-US" sz="2300" kern="1200" dirty="0" smtClean="0">
              <a:latin typeface="SabrenaTonnyMJ" pitchFamily="2" charset="0"/>
            </a:rPr>
            <a:t> </a:t>
          </a:r>
          <a:r>
            <a:rPr lang="en-US" sz="2300" kern="1200" dirty="0" err="1" smtClean="0">
              <a:latin typeface="SabrenaTonnyMJ" pitchFamily="2" charset="0"/>
            </a:rPr>
            <a:t>Kzgvi</a:t>
          </a:r>
          <a:r>
            <a:rPr lang="en-US" sz="2300" kern="1200" dirty="0" smtClean="0">
              <a:latin typeface="SabrenaTonnyMJ" pitchFamily="2" charset="0"/>
            </a:rPr>
            <a:t> </a:t>
          </a:r>
          <a:r>
            <a:rPr lang="en-US" sz="2300" kern="1200" dirty="0" err="1" smtClean="0">
              <a:latin typeface="SabrenaTonnyMJ" pitchFamily="2" charset="0"/>
            </a:rPr>
            <a:t>wek¦vm</a:t>
          </a:r>
          <a:endParaRPr lang="en-US" sz="2300" kern="1200" dirty="0">
            <a:latin typeface="SabrenaTonnyMJ" pitchFamily="2" charset="0"/>
          </a:endParaRPr>
        </a:p>
      </dsp:txBody>
      <dsp:txXfrm>
        <a:off x="211507" y="71990"/>
        <a:ext cx="2430798" cy="612672"/>
      </dsp:txXfrm>
    </dsp:sp>
    <dsp:sp modelId="{B01366F9-40FC-4839-9A0B-F8B8C6C72E65}">
      <dsp:nvSpPr>
        <dsp:cNvPr id="0" name=""/>
        <dsp:cNvSpPr/>
      </dsp:nvSpPr>
      <dsp:spPr>
        <a:xfrm>
          <a:off x="0" y="1347809"/>
          <a:ext cx="356726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0AD2F9-4E80-4EC4-A029-CB0DF9A4050E}">
      <dsp:nvSpPr>
        <dsp:cNvPr id="0" name=""/>
        <dsp:cNvSpPr/>
      </dsp:nvSpPr>
      <dsp:spPr>
        <a:xfrm>
          <a:off x="178363" y="1082126"/>
          <a:ext cx="249708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84" tIns="0" rIns="9438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SabrenaTonnyMJ" pitchFamily="2" charset="0"/>
            </a:rPr>
            <a:t>c`ex</a:t>
          </a:r>
          <a:r>
            <a:rPr lang="en-US" sz="2300" kern="1200" dirty="0" smtClean="0">
              <a:latin typeface="SabrenaTonnyMJ" pitchFamily="2" charset="0"/>
            </a:rPr>
            <a:t>- </a:t>
          </a:r>
          <a:r>
            <a:rPr lang="en-US" sz="2300" kern="1200" dirty="0" err="1" smtClean="0">
              <a:latin typeface="SabrenaTonnyMJ" pitchFamily="2" charset="0"/>
            </a:rPr>
            <a:t>mnKvix</a:t>
          </a:r>
          <a:r>
            <a:rPr lang="en-US" sz="2300" kern="1200" dirty="0" smtClean="0">
              <a:latin typeface="SabrenaTonnyMJ" pitchFamily="2" charset="0"/>
            </a:rPr>
            <a:t> </a:t>
          </a:r>
          <a:r>
            <a:rPr lang="en-US" sz="2300" kern="1200" dirty="0" err="1" smtClean="0">
              <a:latin typeface="SabrenaTonnyMJ" pitchFamily="2" charset="0"/>
            </a:rPr>
            <a:t>Aa¨vcK</a:t>
          </a:r>
          <a:endParaRPr lang="en-US" sz="2300" kern="1200" dirty="0">
            <a:latin typeface="SabrenaTonnyMJ" pitchFamily="2" charset="0"/>
          </a:endParaRPr>
        </a:p>
      </dsp:txBody>
      <dsp:txXfrm>
        <a:off x="211507" y="1115270"/>
        <a:ext cx="2430798" cy="612672"/>
      </dsp:txXfrm>
    </dsp:sp>
    <dsp:sp modelId="{62552043-9D2F-469A-87F4-FFA8B843DC8D}">
      <dsp:nvSpPr>
        <dsp:cNvPr id="0" name=""/>
        <dsp:cNvSpPr/>
      </dsp:nvSpPr>
      <dsp:spPr>
        <a:xfrm>
          <a:off x="0" y="2464887"/>
          <a:ext cx="356726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AF412-F4D2-40E3-8353-8528EE106993}">
      <dsp:nvSpPr>
        <dsp:cNvPr id="0" name=""/>
        <dsp:cNvSpPr/>
      </dsp:nvSpPr>
      <dsp:spPr>
        <a:xfrm>
          <a:off x="178363" y="2125407"/>
          <a:ext cx="2497086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384" tIns="0" rIns="9438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SabrenaTonnyMJ" pitchFamily="2" charset="0"/>
            </a:rPr>
            <a:t>wefvM</a:t>
          </a:r>
          <a:r>
            <a:rPr lang="en-US" sz="2300" kern="1200" dirty="0" smtClean="0">
              <a:latin typeface="SabrenaTonnyMJ" pitchFamily="2" charset="0"/>
            </a:rPr>
            <a:t>- f‚‡</a:t>
          </a:r>
          <a:r>
            <a:rPr lang="en-US" sz="2300" kern="1200" dirty="0" err="1" smtClean="0">
              <a:latin typeface="SabrenaTonnyMJ" pitchFamily="2" charset="0"/>
            </a:rPr>
            <a:t>Mvj</a:t>
          </a:r>
          <a:r>
            <a:rPr lang="en-US" sz="2300" kern="1200" dirty="0" smtClean="0">
              <a:latin typeface="SabrenaTonnyMJ" pitchFamily="2" charset="0"/>
            </a:rPr>
            <a:t> </a:t>
          </a:r>
          <a:endParaRPr lang="en-US" sz="2300" kern="1200" dirty="0">
            <a:latin typeface="SabrenaTonnyMJ" pitchFamily="2" charset="0"/>
          </a:endParaRPr>
        </a:p>
      </dsp:txBody>
      <dsp:txXfrm>
        <a:off x="211507" y="2158551"/>
        <a:ext cx="2430798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0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0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81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68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84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01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0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E4FF9-C98F-45B7-AAB2-7B429511C087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40C3-77EA-4138-AB69-DDDF6810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1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13" name="chimes.wav"/>
          </p:stSnd>
        </p:sndAc>
      </p:transition>
    </mc:Choice>
    <mc:Fallback>
      <p:transition spd="slow">
        <p:fade/>
        <p:sndAc>
          <p:stSnd>
            <p:snd r:embed="rId13" name="chimes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7371"/>
            <a:ext cx="9144000" cy="1640116"/>
          </a:xfrm>
          <a:gradFill>
            <a:gsLst>
              <a:gs pos="0">
                <a:schemeClr val="accent2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6000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</a:rPr>
              <a:t>¯^</a:t>
            </a:r>
            <a:r>
              <a:rPr lang="en-US" sz="80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</a:rPr>
              <a:t>vMZg</a:t>
            </a:r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</a:rPr>
              <a:t> </a:t>
            </a:r>
            <a:endParaRPr lang="en-US" sz="8000" dirty="0">
              <a:solidFill>
                <a:schemeClr val="accent1">
                  <a:lumMod val="50000"/>
                </a:schemeClr>
              </a:solidFill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17487"/>
            <a:ext cx="9144000" cy="4136570"/>
          </a:xfrm>
          <a:pattFill prst="sphere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pic>
        <p:nvPicPr>
          <p:cNvPr id="5" name="productImage" descr="http://cimages.prvd.com/is/image/ProvideCommerce/PP_16_ORC3inphal_PC0234_W1_SQ?$PFCProductImage$&amp;wid=44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171" y="2061030"/>
            <a:ext cx="4244114" cy="4093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65983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0572" y="0"/>
            <a:ext cx="481874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utonnyMJ" pitchFamily="2" charset="0"/>
              </a:rPr>
              <a:t> cÖvK…wZK f‚‡Mvj Aa¨q‡bi ¸iæZ¡  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84775"/>
            <a:ext cx="12192000" cy="3108543"/>
          </a:xfrm>
          <a:prstGeom prst="rect">
            <a:avLst/>
          </a:prstGeom>
          <a:gradFill>
            <a:gsLst>
              <a:gs pos="46028">
                <a:srgbClr val="FFC00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B0F0"/>
                </a:solidFill>
                <a:latin typeface="SutonnyMJ" pitchFamily="2" charset="0"/>
              </a:rPr>
              <a:t>mgy`ªZË¡ m¤ú‡K© Ávb jvft </a:t>
            </a:r>
          </a:p>
          <a:p>
            <a:r>
              <a:rPr lang="en-US" sz="2800" smtClean="0">
                <a:latin typeface="SutonnyMJ" pitchFamily="2" charset="0"/>
                <a:sym typeface="Wingdings" panose="05000000000000000000" pitchFamily="2" charset="2"/>
              </a:rPr>
              <a:t></a:t>
            </a:r>
            <a:r>
              <a:rPr lang="en-US" sz="2800" smtClean="0">
                <a:latin typeface="SutonnyMJ" pitchFamily="2" charset="0"/>
              </a:rPr>
              <a:t>c„w_ex M¨vmxq Ae¯’v †_‡K KwVb Ae¯’vq DcbxZ nIqvi mgq Kxiƒ‡c Amgvbfv‡e msKzwPZ n‡qwQj Ges D”P Ask ¯’jgÛj I wb¤œ Askmg~n evwigÛ‡j cwiYZ n‡q‡Q †m m¤ú‡K© Rvbv hvq| </a:t>
            </a:r>
          </a:p>
          <a:p>
            <a:r>
              <a:rPr lang="en-US" sz="280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800" smtClean="0">
                <a:latin typeface="SutonnyMJ" pitchFamily="2" charset="0"/>
              </a:rPr>
              <a:t>c„w_exi gnvmvMimg~‡ni Ae¯’vb, AvK…wZ, Zj‡`‡ki Ae¯’v, †Rvqvi-fvUv, mgy`ª‡¯ªvZ Ges G‡`i cÖfve cÖf…wZ wel‡q Rvbv hvq| </a:t>
            </a:r>
          </a:p>
          <a:p>
            <a:r>
              <a:rPr lang="en-US" sz="280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800" smtClean="0">
                <a:latin typeface="SutonnyMJ" pitchFamily="2" charset="0"/>
              </a:rPr>
              <a:t>f‚c„‡ôi wekvj RjfvM I mgy‡`ªi cvwbi ˆewkó¨ m¤ú‡K© aviYv cvIqv hvq| </a:t>
            </a:r>
          </a:p>
          <a:p>
            <a:r>
              <a:rPr lang="en-US" sz="280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800" smtClean="0">
                <a:latin typeface="SutonnyMJ" pitchFamily="2" charset="0"/>
              </a:rPr>
              <a:t>wewfbœ cÖKvi ˆkevj, mgy`ªZi½ I Zvi Kvh© cªf…wZ m¤ú‡K© Rvbv hvq| 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114" y="3668256"/>
            <a:ext cx="12075886" cy="3108543"/>
          </a:xfrm>
          <a:prstGeom prst="rect">
            <a:avLst/>
          </a:prstGeom>
          <a:gradFill>
            <a:gsLst>
              <a:gs pos="46028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B0F0"/>
                </a:solidFill>
                <a:latin typeface="SutonnyMJ" pitchFamily="2" charset="0"/>
              </a:rPr>
              <a:t>Rjevqy ZË¡ m¤ú‡K© Ávb jvft </a:t>
            </a:r>
          </a:p>
          <a:p>
            <a:r>
              <a:rPr lang="en-US" sz="280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800" smtClean="0">
                <a:latin typeface="SutonnyMJ" pitchFamily="2" charset="0"/>
              </a:rPr>
              <a:t>evqygÛ‡ji MfxiZv, evqyi ¯Íiweb¨vm, evqyi Dcv`vb, evqyi ag©, evqyi Pvc I evqyi Zvc cÖf…wZ m¤ú‡K© Ávb jvf Kiv hvq| </a:t>
            </a:r>
          </a:p>
          <a:p>
            <a:r>
              <a:rPr lang="en-US" sz="280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800" smtClean="0">
                <a:latin typeface="SutonnyMJ" pitchFamily="2" charset="0"/>
              </a:rPr>
              <a:t>evqycÖev‡ni KviY, evqyi w`K. evqyi †kÖYxwefvM Ges wewfbœ cÖKvi N~wY©ev‡Zi welq m¤ú‡K© Rvbv hvq| </a:t>
            </a:r>
          </a:p>
          <a:p>
            <a:r>
              <a:rPr lang="en-US" sz="280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800" smtClean="0">
                <a:latin typeface="SutonnyMJ" pitchFamily="2" charset="0"/>
              </a:rPr>
              <a:t>evqygÛ‡ji Rjxqev®ú , evqyi Av`ª©Zv, e„wócv‡Zi KviY I cÖKvi‡f`, e„wóejq cÖf…wZ welq m¤ú‡K© Rvbv hvq|</a:t>
            </a:r>
          </a:p>
          <a:p>
            <a:r>
              <a:rPr lang="en-US" sz="280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800" smtClean="0">
                <a:latin typeface="SutonnyMJ" pitchFamily="2" charset="0"/>
              </a:rPr>
              <a:t>G Qvov AvenvIqv I c„w_exi wewfbœ cÖKvi Rjevqyi wel‡q Ávb jvf Kiv hvq| </a:t>
            </a:r>
            <a:endParaRPr lang="en-US" sz="28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13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0572" y="0"/>
            <a:ext cx="481874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utonnyMJ" pitchFamily="2" charset="0"/>
              </a:rPr>
              <a:t> cÖvK…wZK f‚‡Mvj Aa¨q‡bi ¸iæZ¡  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71126"/>
            <a:ext cx="12192000" cy="1815882"/>
          </a:xfrm>
          <a:prstGeom prst="rect">
            <a:avLst/>
          </a:prstGeom>
          <a:gradFill>
            <a:gsLst>
              <a:gs pos="46028">
                <a:srgbClr val="92D05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SutonnyMJ" pitchFamily="2" charset="0"/>
              </a:rPr>
              <a:t>c„w_exi c„ô †_‡K D×©w`‡K †h evqexq AveiY mgMÖ c„w_ex‡K †eób K‡i _v‡K Zv‡K evqygÛj e‡j| evqygÛj bvbv cÖKvi M¨vmxq Dcv`vb Øviv MwVZ| gva¨vKl©‡bi d‡j evqyivwk c„w_exi Mv‡q †j‡M Av‡Q Ges c„w_exi mv‡_ AveZ©b Ki‡Q| wKš‘ evqygÛj KwVb f‚wgi mv‡_ mgvbfv‡e Pj‡Z cv‡i bv eis mvgvb¨ cðv‡Z c‡o _v‡K| ZvB Gme welq‡K fvjfv‡e Rvb‡Z I eyS‡Z n‡j cÖvK…wZK f‚‡Mvj cv‡Vi ¸iæZ¡ Acwimxg| 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173359"/>
            <a:ext cx="12192000" cy="1815882"/>
          </a:xfrm>
          <a:prstGeom prst="rect">
            <a:avLst/>
          </a:prstGeom>
          <a:gradFill>
            <a:gsLst>
              <a:gs pos="46028">
                <a:srgbClr val="FFC00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SutonnyMJ" pitchFamily="2" charset="0"/>
              </a:rPr>
              <a:t>RxegÛj m¤ú‡K© Ávb jvft </a:t>
            </a:r>
          </a:p>
          <a:p>
            <a:r>
              <a:rPr lang="en-US" sz="2800" smtClean="0">
                <a:latin typeface="SutonnyMJ" pitchFamily="2" charset="0"/>
              </a:rPr>
              <a:t>RxegÛj n‡jv cªvK…wZK f‚‡Mv‡ji GK bexbZg kvLv| Gi gva¨‡g Rvbv hvq Ak¥gÛj, evqygÛj I evwigÛj Kx cÖwµqvq ˆRe I A‰Re bvbv cÖKvi cÖvK…wZK Dcv`v‡bi mvnv‡h¨ Aweivg c`v_© I kw³i ch©vqµwgK n‡”Q| Gi `iæb RxeRM‡Zi Aw¯ÍZ¡ eRvq _v‡K Ges G‡`i weeZ©b I weKvk nq| 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50989"/>
            <a:ext cx="12192000" cy="95410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SutonnyMJ" pitchFamily="2" charset="0"/>
              </a:rPr>
              <a:t>Dc‡iv³ Av‡jvPbvi †cÖwÿ‡Z Avgiv †`L‡Z cvB cÖvK…wZK f‚‡Mv‡ji welqe¯‘ I Dcv`vb gvbyl Z_v RxegÛ‡ji Rb¨ AZ¨šÍ cÖ‡qvRbxq| ZvB cÖvK…wZK f~‡Mv‡ji Aa¨q‡bi ¸iæZ¡ Acwimxg|</a:t>
            </a:r>
            <a:endParaRPr lang="en-US" sz="28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8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rbera Bouque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" y="196453"/>
            <a:ext cx="11037094" cy="65037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988719" y="5661422"/>
            <a:ext cx="1991320" cy="1044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188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SutonnyMJ" pitchFamily="2" charset="0"/>
              </a:rPr>
              <a:t>mgvß</a:t>
            </a:r>
          </a:p>
        </p:txBody>
      </p:sp>
    </p:spTree>
    <p:extLst>
      <p:ext uri="{BB962C8B-B14F-4D97-AF65-F5344CB8AC3E}">
        <p14:creationId xmlns:p14="http://schemas.microsoft.com/office/powerpoint/2010/main" val="8376056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2" name="laser.wav"/>
          </p:stSnd>
        </p:sndAc>
      </p:transition>
    </mc:Choice>
    <mc:Fallback>
      <p:transition spd="slow">
        <p:fad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4333106" y="2084442"/>
          <a:ext cx="3567266" cy="3083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284214" y="421427"/>
            <a:ext cx="11665050" cy="1477328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9000" b="1" dirty="0" err="1">
                <a:solidFill>
                  <a:srgbClr val="FFFF00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rhialkhanMJ" pitchFamily="2" charset="0"/>
              </a:rPr>
              <a:t>wkÿK</a:t>
            </a:r>
            <a:r>
              <a:rPr lang="en-US" sz="9000" b="1" dirty="0">
                <a:solidFill>
                  <a:srgbClr val="FFFF00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rhialkhanMJ" pitchFamily="2" charset="0"/>
              </a:rPr>
              <a:t> </a:t>
            </a:r>
            <a:r>
              <a:rPr lang="en-US" sz="9000" b="1" dirty="0" err="1">
                <a:solidFill>
                  <a:srgbClr val="FFFF00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ArhialkhanMJ" pitchFamily="2" charset="0"/>
              </a:rPr>
              <a:t>cwiwPwZ</a:t>
            </a:r>
            <a:endParaRPr lang="en-US" sz="90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215" y="5359236"/>
            <a:ext cx="11665050" cy="167686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US" sz="4500" b="1" dirty="0" err="1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wR‡K</a:t>
            </a:r>
            <a:r>
              <a:rPr lang="en-US" sz="45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AvBwWqvj</a:t>
            </a:r>
            <a:r>
              <a:rPr lang="en-US" sz="45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wWwMÖ</a:t>
            </a:r>
            <a:r>
              <a:rPr lang="en-US" sz="45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K‡jR</a:t>
            </a:r>
            <a:endParaRPr lang="en-US" sz="4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US" sz="4500" b="1" dirty="0" err="1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kÖxcyi</a:t>
            </a:r>
            <a:r>
              <a:rPr lang="en-US" sz="45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500" b="1" dirty="0" err="1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gv¸iv</a:t>
            </a:r>
            <a:endParaRPr lang="en-US" sz="4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41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FFFF00"/>
            </a:gs>
            <a:gs pos="0">
              <a:schemeClr val="accent1">
                <a:lumMod val="5000"/>
                <a:lumOff val="95000"/>
              </a:schemeClr>
            </a:gs>
            <a:gs pos="54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rgbClr val="FF0000"/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18742" y="116114"/>
            <a:ext cx="2220687" cy="830997"/>
          </a:xfrm>
          <a:prstGeom prst="rect">
            <a:avLst/>
          </a:prstGeom>
          <a:gradFill>
            <a:gsLst>
              <a:gs pos="1000">
                <a:srgbClr val="FFFF00"/>
              </a:gs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100000">
                <a:srgbClr val="FF00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SutonnyMJ" pitchFamily="2" charset="0"/>
              </a:rPr>
              <a:t>wkÿYdj</a:t>
            </a:r>
            <a:endParaRPr lang="en-US" sz="480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257" y="1509485"/>
            <a:ext cx="867954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utonnyMJ" pitchFamily="2" charset="0"/>
              </a:rPr>
              <a:t>1| cÖvK…wZK f‚‡Mv‡ji welqe¯Íy I Dcv`vb e¨vL¨v `vb Ki‡Z cvie|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257" y="2801257"/>
            <a:ext cx="8636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utonnyMJ" pitchFamily="2" charset="0"/>
              </a:rPr>
              <a:t>2| cÖvK…wZK f‚‡Mvj Aa¨q‡bi ¸iæZ¡ we‡kølY Ki‡Z cvi‡e|</a:t>
            </a:r>
            <a:endParaRPr lang="en-US" sz="32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348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1" y="0"/>
            <a:ext cx="5384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utonnyMJ" pitchFamily="2" charset="0"/>
              </a:rPr>
              <a:t>cÖvK…wZK f‚‡Mv‡ji welqe¯Íy I Dcv`vb 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5071"/>
            <a:ext cx="12192000" cy="461665"/>
          </a:xfrm>
          <a:prstGeom prst="rect">
            <a:avLst/>
          </a:prstGeom>
          <a:pattFill prst="pct60">
            <a:fgClr>
              <a:srgbClr val="FFFF0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cÖvK…wZK f‚‡Mvj g~jZ Ak¥gÛj, evwigÛj, evqygÛj I RxegÛ‡ji ci®ú‡ii m¤úK©hy³ welq Av‡jvPbv K‡i|</a:t>
            </a:r>
            <a:endParaRPr lang="en-US" sz="240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8057" y="1001487"/>
            <a:ext cx="12308114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B050"/>
                </a:solidFill>
                <a:latin typeface="SutonnyMJ" pitchFamily="2" charset="0"/>
              </a:rPr>
              <a:t>Ak¥gÛjt </a:t>
            </a:r>
          </a:p>
          <a:p>
            <a:r>
              <a:rPr lang="en-US" sz="2400" smtClean="0">
                <a:latin typeface="SutonnyMJ" pitchFamily="2" charset="0"/>
              </a:rPr>
              <a:t>c„w_exi Dc‡ii AveiYwU K‡qKwU cici mvRv‡bv ¯Í‡ii mgwó| me‡P‡q evB‡ii ¯ÍiwUi bvg Ak¥gÛj| wkjvMwVZ f‚c„‡ôi KwVb ewniveiY‡K wkjvgÛj ev Ak¥gÛj e‡j| GB wkjvgÛ‡ji me‡P‡q Dcwifv‡Mi ¯Íi‡K f‚Z¡K e‡j| GB gÛjwU A‡cÿvK…Z jNy Dcv`vb Øviv MwVZ| Gi g‡a¨ wmwjKb </a:t>
            </a:r>
            <a:r>
              <a:rPr lang="en-US" sz="2400" smtClean="0"/>
              <a:t>(Si)</a:t>
            </a:r>
            <a:r>
              <a:rPr lang="en-US" sz="2400" smtClean="0">
                <a:latin typeface="SutonnyMJ" pitchFamily="2" charset="0"/>
              </a:rPr>
              <a:t>I A¨vjywgwbqv‡gi</a:t>
            </a:r>
            <a:r>
              <a:rPr lang="en-US" sz="2400" smtClean="0"/>
              <a:t>(Al) </a:t>
            </a:r>
            <a:r>
              <a:rPr lang="en-US" sz="2400" smtClean="0">
                <a:latin typeface="SutonnyMJ" pitchFamily="2" charset="0"/>
              </a:rPr>
              <a:t> cwigvb AwaK| GRb¨ G ¯Íi‡K wmqvj</a:t>
            </a:r>
            <a:r>
              <a:rPr lang="en-US" sz="2400" smtClean="0"/>
              <a:t>(Sial)</a:t>
            </a:r>
            <a:r>
              <a:rPr lang="en-US" sz="2400" smtClean="0">
                <a:latin typeface="SutonnyMJ" pitchFamily="2" charset="0"/>
              </a:rPr>
              <a:t> ¯Íi e‡j|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623626"/>
            <a:ext cx="12192000" cy="12618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B0F0"/>
                </a:solidFill>
                <a:latin typeface="SutonnyMJ" pitchFamily="2" charset="0"/>
              </a:rPr>
              <a:t>evwigÛjt</a:t>
            </a:r>
          </a:p>
          <a:p>
            <a:r>
              <a:rPr lang="en-US" sz="2400" smtClean="0">
                <a:latin typeface="SutonnyMJ" pitchFamily="2" charset="0"/>
              </a:rPr>
              <a:t> f‚c„‡ôi Dcwifv‡Mi kZKiv 71 fvM Av‡Q evwigÛj| mvMi, gnvmvMiB evwigÛ‡ji cÖavb Ask, hv c„w_exi cvwbi †ewkifvM aviY K‡i Av‡Q Ges evqygÛ‡ji e„wócvZ I Av`ª©Zvi cÖavb Drm|</a:t>
            </a:r>
            <a:endParaRPr lang="en-US" sz="240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23954"/>
            <a:ext cx="12192000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B0F0"/>
                </a:solidFill>
                <a:latin typeface="SutonnyMJ" pitchFamily="2" charset="0"/>
              </a:rPr>
              <a:t>evqygÛjt</a:t>
            </a:r>
          </a:p>
          <a:p>
            <a:r>
              <a:rPr lang="en-US" sz="2400" smtClean="0">
                <a:latin typeface="SutonnyMJ" pitchFamily="2" charset="0"/>
              </a:rPr>
              <a:t>c„w_exi Pvicv‡k †eób K‡i nvRvi nvRvi wK.wg. cyiæ ‡h M¨vmxq AveiY Av‡Q Zv-B evqygÛj| GwU c„w_exi GKwU Awe‡”Q`¨ Ask| c„w_exi mv‡_ GwUI m~‡h©i Pvwiw`‡K AvewZ©Z nq| Gi eqm cÖvq 35 †KvwU eQi| c„w_ex †_‡K cÖvq 10,000 wK.wg. DaŸ©vKvke¨vcx evqygÛj we¯Í…Z|</a:t>
            </a:r>
            <a:endParaRPr lang="en-US" sz="240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58057" y="5438454"/>
            <a:ext cx="12192000" cy="16927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FF00"/>
                </a:solidFill>
                <a:latin typeface="SutonnyMJ" pitchFamily="2" charset="0"/>
              </a:rPr>
              <a:t>uRxegÛjt</a:t>
            </a:r>
          </a:p>
          <a:p>
            <a:r>
              <a:rPr lang="en-US" sz="2400" smtClean="0">
                <a:latin typeface="SutonnyMJ" pitchFamily="2" charset="0"/>
              </a:rPr>
              <a:t>c„w_exi wkjvgÛ‡ji DcwifvM evqygÛ‡ji wb¤œvsk Ges mgMÖ evwigÛj wgwjZfv‡e †h GKwU cwieZ©bkxj Rxeb mgwš^Z AÂj m„wó K‡i‡Q Zv‡K RxegÛj e‡j| GwU g~jZ Dw™¢` I cÖvYx RM‡Zi mgwó‡K †evSvq| GwU Ggb GKwU mvgwMÖK GjvKv, hv Rxe I Rxe‡bi aviK I evnK|</a:t>
            </a:r>
            <a:endParaRPr lang="en-US" sz="24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3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1" y="0"/>
            <a:ext cx="5384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utonnyMJ" pitchFamily="2" charset="0"/>
              </a:rPr>
              <a:t>cÖvK…wZK f‚‡Mv‡ji welqe¯Íy I Dcv`vb 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584775"/>
            <a:ext cx="12192000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eû M‡elYvi Kvi‡Y cÖvK…wZK f‚‡Mv‡ji A‡bK welqe¯‘i cwieZ©b mvwaZ n‡q‡Q| wKQz welq cÖvK…wZK f‚‡Mv‡ji mv‡_ †hvM n‡q‡Q hv cÖvK…wZK f‚‡Mvj‡K eû mg„w×kvjx K‡i‡Q| mvaviYZ f‚wgiƒcwe`¨v, evwiZË¡, wngevn ZË¡, Rjevqywe`¨v, RxeZË¡, mgy`ª weÁvb, DcK‚jxq f‚‡Mvj Ges cwi‡ek f‚‡Mvj cÖvK…wZK f‚‡Mv‡ji cÖK…wZ I Dcv`vb| </a:t>
            </a:r>
            <a:endParaRPr lang="en-US" sz="240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79523"/>
            <a:ext cx="121920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f~wgiƒcwe`¨vt </a:t>
            </a:r>
          </a:p>
          <a:p>
            <a:r>
              <a:rPr lang="en-US" sz="2400" smtClean="0">
                <a:latin typeface="SutonnyMJ" pitchFamily="2" charset="0"/>
              </a:rPr>
              <a:t>f‚c„‡ôi Ae¯’vb †Kv_vI mgvb bq, †Kv_vI ce©Z, †Kv_vI gvjf~wg Avevi †Kv_vI we¯Í…Z mgZjf‚wg we`¨gvb| f‚-Z¡‡Ki BwZnvm, MVb, AbymÜvb, gvV ch©‡eÿY, cÖvK…wZK cixÿv Ges msL¨vZvwË¡K, f‚-R¨vwgwZK c×wZi gva¨‡g fwel¨r m¤ú‡K© Rvbv †h Z‡Ë¡ Av‡jvPbv Kiv nq ZvB g~jZ f‚wgiƒcwe`¨v|</a:t>
            </a:r>
            <a:endParaRPr lang="en-US" sz="240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43602"/>
            <a:ext cx="12192000" cy="1569660"/>
          </a:xfrm>
          <a:prstGeom prst="rect">
            <a:avLst/>
          </a:prstGeom>
          <a:pattFill prst="pct5">
            <a:fgClr>
              <a:srgbClr val="00B05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evwiZË¡t</a:t>
            </a:r>
          </a:p>
          <a:p>
            <a:r>
              <a:rPr lang="en-US" sz="2400" smtClean="0">
                <a:latin typeface="SutonnyMJ" pitchFamily="2" charset="0"/>
              </a:rPr>
              <a:t>f‚c„‡ôi Ab¨Zg Dcv`vb nj cvwb| f~-c„‡ôi kZKiv 71 fvM `Lj K‡i Av‡Q cvwb| cvwbi Drm I e›Ub m¤ú‡K© evwigÛ‡j Av‡jvPbv Kiv nq| Kxfv‡e b`x ev n«` m„wó nq ev cvwbi ÿqKv‡h©i d‡j †h f‚wgiƒc m„wó nq Ges cvwbPµ wb‡q ‡h ZË¡ Av‡jPbv K‡i ZvB evwiZË¡| </a:t>
            </a:r>
            <a:endParaRPr lang="en-US" sz="240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16463"/>
            <a:ext cx="12054114" cy="830997"/>
          </a:xfrm>
          <a:prstGeom prst="rect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wngevn ZË¡t </a:t>
            </a:r>
          </a:p>
          <a:p>
            <a:r>
              <a:rPr lang="en-US" sz="2400" smtClean="0">
                <a:latin typeface="SutonnyMJ" pitchFamily="2" charset="0"/>
              </a:rPr>
              <a:t>wngevn, eid LÛ, mvgyw`ªK ˆkjwkiv Ges wngev‡ni Kv‡h©i d‡j ‡h f‚wgiƒc m„wó nq Zv wngevn ZË¡ Av‡jvPbv K‡i| </a:t>
            </a:r>
            <a:endParaRPr lang="en-US" sz="24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95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78000">
              <a:srgbClr val="FFFF0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1" y="0"/>
            <a:ext cx="5384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utonnyMJ" pitchFamily="2" charset="0"/>
              </a:rPr>
              <a:t>cÖvK…wZK f‚‡Mv‡ji welqe¯Íy I Dcv`vb 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12800"/>
            <a:ext cx="12192000" cy="1938992"/>
          </a:xfrm>
          <a:prstGeom prst="rect">
            <a:avLst/>
          </a:prstGeom>
          <a:gradFill>
            <a:gsLst>
              <a:gs pos="65490">
                <a:schemeClr val="accent1">
                  <a:lumMod val="40000"/>
                  <a:lumOff val="60000"/>
                </a:schemeClr>
              </a:gs>
              <a:gs pos="35000">
                <a:schemeClr val="accent4">
                  <a:lumMod val="40000"/>
                  <a:lumOff val="60000"/>
                </a:schemeClr>
              </a:gs>
              <a:gs pos="46000">
                <a:srgbClr val="C6DCF0"/>
              </a:gs>
              <a:gs pos="0">
                <a:schemeClr val="accent1">
                  <a:lumMod val="5000"/>
                  <a:lumOff val="95000"/>
                </a:schemeClr>
              </a:gs>
              <a:gs pos="81000">
                <a:schemeClr val="accent1">
                  <a:lumMod val="45000"/>
                  <a:lumOff val="55000"/>
                </a:schemeClr>
              </a:gs>
              <a:gs pos="51000">
                <a:schemeClr val="accent1">
                  <a:lumMod val="40000"/>
                  <a:lumOff val="60000"/>
                </a:schemeClr>
              </a:gs>
              <a:gs pos="89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Rjevqy ZË¡t  </a:t>
            </a:r>
          </a:p>
          <a:p>
            <a:r>
              <a:rPr lang="en-US" sz="2400" smtClean="0">
                <a:latin typeface="SutonnyMJ" pitchFamily="2" charset="0"/>
              </a:rPr>
              <a:t>‡Kvb ¯’v‡bi ev †Kvb AÂ‡ji `xN©Kv‡ji (30 †_‡K 40 eQi) ‰`bw›`b AvenvIqv ch©‡jvPbv K‡i evqygÛ‡ji †fŠZ Dcv`vbMy‡jvi ‡h mvaviY Ae¯’v †`Lv hvq Zv‡K H ¯’v‡bi ev AÂ‡ji Rjevqy e‡j| evqygÛ‡j wewfbœ AvKvi-AvqZ‡b mÂvjb Ges Zvi KviY I cÖfve wb‡q we‡kølY I ch©v‡jvPbv Kiv n‡jv RjevqyZ‡Ë¡i welqe¯‘| GB RjevhyZ‡Ë¡ Rjevqyi Dcv`vb I wbqvgK Av‡jvPbv Kiv nq| c„w_exi †Kv_vq †Kvb ai‡bi Rjevqy weivR Ki‡Q ZvI Rjevhy ZË¡ †_‡K Rvbv hvq|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751792"/>
            <a:ext cx="12032343" cy="2308324"/>
          </a:xfrm>
          <a:prstGeom prst="rect">
            <a:avLst/>
          </a:prstGeom>
          <a:gradFill>
            <a:gsLst>
              <a:gs pos="22126">
                <a:schemeClr val="accent4">
                  <a:lumMod val="40000"/>
                  <a:lumOff val="60000"/>
                </a:schemeClr>
              </a:gs>
              <a:gs pos="46000">
                <a:srgbClr val="C6DCF0"/>
              </a:gs>
              <a:gs pos="0">
                <a:schemeClr val="accent1">
                  <a:lumMod val="5000"/>
                  <a:lumOff val="95000"/>
                </a:schemeClr>
              </a:gs>
              <a:gs pos="81000">
                <a:schemeClr val="accent1">
                  <a:lumMod val="45000"/>
                  <a:lumOff val="55000"/>
                </a:schemeClr>
              </a:gs>
              <a:gs pos="51000">
                <a:srgbClr val="FFC000"/>
              </a:gs>
              <a:gs pos="89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RxeZË¡t  </a:t>
            </a:r>
          </a:p>
          <a:p>
            <a:r>
              <a:rPr lang="en-US" sz="2400" smtClean="0">
                <a:latin typeface="SutonnyMJ" pitchFamily="2" charset="0"/>
              </a:rPr>
              <a:t>†h‡nZz f‚‡Mvj gvbyl I cwi‡ek wb‡q Av‡jvPbv K‡i ZvB RxegÛj I cÖvK…wZK f‚‡Mv‡ji Ab¨Zg welqe¯‘| Dw™¢`, RxeRš‘, gvbyl mK‡j RxegÛj Av‡jvPbvi welqe¯‘| cÖvK…wZK f‚‡Mv‡ji GB wel‡q †hme Dcv`vb ev wbqvgK wb‡q Av‡jvPbv Kiv nq †m¸‡jv n‡jv- c„w_exi wewfbœ †`‡ki ebvÂj m¤ú‡K© eY©bv Kiv nq| Gi g‡a¨ B‡Kvwm‡÷g ev ev¯‘ms¯’vb, ev‡qvg. Kve©b, I bvB‡Uªv‡Rb Pµ BZ¨vw` Av‡jvPbv Kiv nq| cÖvK…wZK cwi‡e‡ki wewfbœ Dcv`vb †hgb- gvwU, cvwb I evqy`ylY Ges `yl‡Yi KviY I cÖwZ‡iv‡ai Dcvq eY©bv Kiv nq|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" y="522514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mgy`ªZË¡t</a:t>
            </a:r>
          </a:p>
          <a:p>
            <a:r>
              <a:rPr lang="en-US" sz="2400" smtClean="0">
                <a:latin typeface="SutonnyMJ" pitchFamily="2" charset="0"/>
              </a:rPr>
              <a:t>mKj Rx‡ei Rb¨ ¸iæZ¡c~Y© Dcv`vb n‡”Q cvwb| Avi cvwbi GKwU wekvj Drm mgy`ª| GRb¨ mgy‡`ªi wekvj Rjivwk m¤ú‡K© aviYv _vKv cÖ‡qvRb| mgy`ª cvwb Pµ, mgy`ª Zj‡`‡ki f‚cÖK…wZ, eqm, mgy‡`ªi †fŠZ cvwbi ˆewkó¨, mgy`ª †Rvqvi-fvUv Ges mvgyw`ªK A_©bxwZ wb‡q Av‡jvPbv K‡i mgy`ªZË¡| </a:t>
            </a:r>
            <a:endParaRPr lang="en-US" sz="24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852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1" y="0"/>
            <a:ext cx="5384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utonnyMJ" pitchFamily="2" charset="0"/>
              </a:rPr>
              <a:t>cÖvK…wZK f‚‡Mv‡ji welqe¯Íy I Dcv`vb 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84775"/>
            <a:ext cx="12192000" cy="2677656"/>
          </a:xfrm>
          <a:prstGeom prst="rect">
            <a:avLst/>
          </a:prstGeom>
          <a:gradFill>
            <a:gsLst>
              <a:gs pos="65490">
                <a:schemeClr val="accent1">
                  <a:lumMod val="40000"/>
                  <a:lumOff val="60000"/>
                </a:schemeClr>
              </a:gs>
              <a:gs pos="35000">
                <a:schemeClr val="accent4">
                  <a:lumMod val="40000"/>
                  <a:lumOff val="60000"/>
                </a:schemeClr>
              </a:gs>
              <a:gs pos="46000">
                <a:srgbClr val="C6DCF0"/>
              </a:gs>
              <a:gs pos="0">
                <a:schemeClr val="accent1">
                  <a:lumMod val="5000"/>
                  <a:lumOff val="95000"/>
                </a:schemeClr>
              </a:gs>
              <a:gs pos="81000">
                <a:schemeClr val="accent1">
                  <a:lumMod val="45000"/>
                  <a:lumOff val="55000"/>
                </a:schemeClr>
              </a:gs>
              <a:gs pos="51000">
                <a:schemeClr val="accent1">
                  <a:lumMod val="40000"/>
                  <a:lumOff val="60000"/>
                </a:schemeClr>
              </a:gs>
              <a:gs pos="89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DcK‚jxq f‚‡Mvjt </a:t>
            </a:r>
          </a:p>
          <a:p>
            <a:r>
              <a:rPr lang="en-US" sz="2400" smtClean="0">
                <a:latin typeface="SutonnyMJ" pitchFamily="2" charset="0"/>
              </a:rPr>
              <a:t>mgy`ª Ges f‚wgi g‡a¨ MwZkxj AvšÍtm¤úK© welqK we`¨v-B n‡jv DcK‚jxq f‚‡Mvj| DcK‚jxq f‚‡Mvj DcK‚jxq weP‚Y©xf‚Z cÖwµqv we‡kl K‡i DcK‚jxq Zi½, cwj, Zi½ MwZ, DcK‚jxq AvenvIqv BZ¨vw` m¤ú‡K© Av‡jvPbv K‡i _v‡K| DcK‚jxq f‚‡Mvj DcK‚‡ji f‚-`„k¨ ev f‚wgiƒ‡ci mv‡_ DcK‚jxq gvby‡li AvšÍm¤úK© wb‡q Av‡jvPbv K‡i| DcK‚jxq f‚‡Mv‡j ¯’jfvM msjMœ DcK‚‡ji AMfxi AÂ‡ji we‡kl K‡i gnx‡mvcvb AÂj m¤ú‡K© mgy‡`ªi mKj cÖKvi ˆewkó¨, Gi m¤ú` I †m¸‡jvi h_v_© iÿYv‡eÿY wel‡q we¯ÍvwiZ Av‡jvwPZ nq| DcK‚jxq f‚‡Mv‡j mgy`ª AvBb, RvZxq A_©‰bwZK AÂj, mvgyw`ªK cwi‡ek wel‡q Av‡jvPbv Kiv nq| </a:t>
            </a:r>
            <a:endParaRPr lang="en-US" sz="240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62431"/>
            <a:ext cx="12192000" cy="1938992"/>
          </a:xfrm>
          <a:prstGeom prst="rect">
            <a:avLst/>
          </a:prstGeom>
          <a:gradFill>
            <a:gsLst>
              <a:gs pos="65490">
                <a:schemeClr val="accent1">
                  <a:lumMod val="40000"/>
                  <a:lumOff val="60000"/>
                </a:schemeClr>
              </a:gs>
              <a:gs pos="35000">
                <a:schemeClr val="accent4">
                  <a:lumMod val="40000"/>
                  <a:lumOff val="60000"/>
                </a:schemeClr>
              </a:gs>
              <a:gs pos="46000">
                <a:srgbClr val="C6DCF0"/>
              </a:gs>
              <a:gs pos="0">
                <a:schemeClr val="accent1">
                  <a:lumMod val="5000"/>
                  <a:lumOff val="95000"/>
                </a:schemeClr>
              </a:gs>
              <a:gs pos="81000">
                <a:schemeClr val="accent1">
                  <a:lumMod val="45000"/>
                  <a:lumOff val="55000"/>
                </a:schemeClr>
              </a:gs>
              <a:gs pos="51000">
                <a:schemeClr val="accent1">
                  <a:lumMod val="40000"/>
                  <a:lumOff val="60000"/>
                </a:schemeClr>
              </a:gs>
              <a:gs pos="89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cwi‡ek f‚‡Mvjt</a:t>
            </a:r>
          </a:p>
          <a:p>
            <a:r>
              <a:rPr lang="en-US" sz="2400">
                <a:latin typeface="SutonnyMJ" pitchFamily="2" charset="0"/>
              </a:rPr>
              <a:t>cwi‡ek f‚‡</a:t>
            </a:r>
            <a:r>
              <a:rPr lang="en-US" sz="2400" smtClean="0">
                <a:latin typeface="SutonnyMJ" pitchFamily="2" charset="0"/>
              </a:rPr>
              <a:t>Mvj cwi‡e‡ki mvwe©K Ae¯’v, cwi‡ek `~l‡Yi KviY, `~l‡Yi d‡j m„ó wewfbœ cÖwZKzj Ae¯’v I Ab¨vb¨ djvdj m¤ú‡K© Av‡jvPbv Kiv nq| cwi‡ek‡K `~lYgy³ ivL‡Z ivóªxq, AvÂwjK I AvšÍ©RvwZK ch©v‡q AvBb cÖYqb I Pzw³ m¤úv`b QvovI cÖhyw³MZ e¨e¯’v AšÍ©f‚³ _v‡K, cwi‡ek `~lY gvbem„ó KviY cÖavb n‡jI wKQz cÖvK…wZK KviYI Gi mv‡_ m¤úK© hy³| †gvU K_v cwi‡e‡ki mvwe©K Ae¯’v Av‡jvPbv Kiv nq cwi‡ek f‚‡Mv‡j|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486400"/>
            <a:ext cx="11945257" cy="830997"/>
          </a:xfrm>
          <a:prstGeom prst="rect">
            <a:avLst/>
          </a:prstGeom>
          <a:gradFill>
            <a:gsLst>
              <a:gs pos="65490">
                <a:schemeClr val="accent1">
                  <a:lumMod val="40000"/>
                  <a:lumOff val="60000"/>
                </a:schemeClr>
              </a:gs>
              <a:gs pos="35000">
                <a:schemeClr val="accent4">
                  <a:lumMod val="40000"/>
                  <a:lumOff val="60000"/>
                </a:schemeClr>
              </a:gs>
              <a:gs pos="46000">
                <a:srgbClr val="C6DCF0"/>
              </a:gs>
              <a:gs pos="0">
                <a:schemeClr val="accent1">
                  <a:lumMod val="5000"/>
                  <a:lumOff val="95000"/>
                </a:schemeClr>
              </a:gs>
              <a:gs pos="81000">
                <a:schemeClr val="accent1">
                  <a:lumMod val="45000"/>
                  <a:lumOff val="55000"/>
                </a:schemeClr>
              </a:gs>
              <a:gs pos="51000">
                <a:schemeClr val="accent1">
                  <a:lumMod val="40000"/>
                  <a:lumOff val="60000"/>
                </a:schemeClr>
              </a:gs>
              <a:gs pos="89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utonnyMJ" pitchFamily="2" charset="0"/>
              </a:rPr>
              <a:t>cwi‡k‡l ejv hvq, cªvK…wZK wewfbœ Dcv`vb wb‡q cÖvK„wZK f‚‡Mv‡ji welqe¯‘ M‡o D‡V‡Q| ZvB cÖvK…wZK f‚‡Mvj Aa¨qb Ki‡j f‚‡Mv‡ji ‡ewki fvM Ávb AR©b Kiv m¤¢e nq| </a:t>
            </a:r>
            <a:endParaRPr lang="en-US" sz="24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4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0572" y="0"/>
            <a:ext cx="481874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utonnyMJ" pitchFamily="2" charset="0"/>
              </a:rPr>
              <a:t> cÖvK…wZK f‚‡Mvj Aa¨q‡bi ¸iæZ¡  </a:t>
            </a:r>
            <a:endParaRPr lang="en-US" sz="320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885" y="1259689"/>
            <a:ext cx="11916229" cy="95410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SutonnyMJ" pitchFamily="2" charset="0"/>
              </a:rPr>
              <a:t>c„w_ex‡Z gvbe mf¨Zvi BwZnv‡m gvbyl‡K cÖwZwbqZ cÖvK…wZK wewfbœ welq m¤ú‡K© Rvb‡Z n‡q‡Q| ZvB cÖvK…wZK f‚‡MvjI Gi evB‡i bq| </a:t>
            </a:r>
            <a:endParaRPr lang="en-US" sz="280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65600"/>
            <a:ext cx="12192000" cy="35394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srgbClr val="00B0F0"/>
                </a:solidFill>
                <a:latin typeface="SutonnyMJ" pitchFamily="2" charset="0"/>
              </a:rPr>
              <a:t>c„w_exi Rb¥ m¤ú‡K© Ávb jvft </a:t>
            </a:r>
          </a:p>
          <a:p>
            <a:pPr algn="just"/>
            <a:r>
              <a:rPr lang="en-US" sz="2800" smtClean="0">
                <a:latin typeface="SutonnyMJ" pitchFamily="2" charset="0"/>
              </a:rPr>
              <a:t>cÖvK…wZK f‚‡Mv‡ji GKwU AZ¨šÍ ¸iæZ¡c~Y© Av‡jvP¨ welq n‡”Q c„w_exi Rb¥| Kxfv‡e c„w_ex m„wó n‡jv, Kx cÖKv‡i Rjxq ev®ú I Zij Ae¯’vi ga¨ w`‡q c„w_ex eZ©gvb Ae¯’vq †cŠu‡Q‡Q A_©vr c„w_exi RjfvM, ¯’jfvM, I evqygÛ‡ji DrcwË wKfv‡e n‡jv Gme Avgiv cÖvK…wZK f‚‡Mvj cv‡V Rvb‡Z cvwi| G QvovI f‚-c„‡ôi AvR †hLv‡b cvnvo- ce©Z, K‡qK nvRvi eQi weeZ©‡bi d‡j †m me ¯’v‡b mgy`ª A_ev mgf‚wg m„wó n‡”Q, Avevi mvMi ev mgy`ª cwieZ©‡b mgf‚wg ev cnvo ce©‡Zi m„wó n‡”Q, A_ev mgf‚wg cwiewZ©Z n‡q cvnvo ev mgy‡`ª iƒcvšÍwiZ n‡”Q, †Kvb †Kvb ¯’vb f‚wgK¤ú I AMœy¨rcv‡Zi d‡j D‡jøL‡hvM¨fv‡e cwiewZ©Z n‡q‡Q ZvI cÖvK…wZK f~‡Mvj cv‡V Rvbv hvq| </a:t>
            </a:r>
          </a:p>
        </p:txBody>
      </p:sp>
    </p:spTree>
    <p:extLst>
      <p:ext uri="{BB962C8B-B14F-4D97-AF65-F5344CB8AC3E}">
        <p14:creationId xmlns:p14="http://schemas.microsoft.com/office/powerpoint/2010/main" val="2846473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" y="584775"/>
            <a:ext cx="12090400" cy="3046988"/>
          </a:xfrm>
          <a:prstGeom prst="rect">
            <a:avLst/>
          </a:prstGeom>
          <a:gradFill>
            <a:gsLst>
              <a:gs pos="46028">
                <a:srgbClr val="FFC00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B0F0"/>
                </a:solidFill>
                <a:latin typeface="SutonnyMJ" pitchFamily="2" charset="0"/>
              </a:rPr>
              <a:t>f‚wgiƒc m¤ú‡K© Ávb jvft</a:t>
            </a:r>
          </a:p>
          <a:p>
            <a:r>
              <a:rPr lang="en-US" sz="2400" smtClean="0">
                <a:latin typeface="SutonnyMJ" pitchFamily="2" charset="0"/>
                <a:sym typeface="Wingdings" panose="05000000000000000000" pitchFamily="2" charset="2"/>
              </a:rPr>
              <a:t></a:t>
            </a:r>
            <a:r>
              <a:rPr lang="en-US" sz="2400" smtClean="0">
                <a:latin typeface="SutonnyMJ" pitchFamily="2" charset="0"/>
              </a:rPr>
              <a:t>m~h© †_‡K c„w_ex m„wó nIqvi ci cÖvK…wZK †Kvb †Kvb kw³ Øviv Kxiƒ‡c c„w_exi c`v_©mg~n wb‡R‡`i NbZ¡ Abymv‡i Zvi †K›`ª †_‡K f‚Z¡K ch©šÍ ¯Í‡i ¯Í‡i mw¾Z n‡jv †m m¤ú‡K© Rvbv hvq| </a:t>
            </a:r>
          </a:p>
          <a:p>
            <a:r>
              <a:rPr lang="en-US" sz="2400" smtClean="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400" smtClean="0">
                <a:latin typeface="SutonnyMJ" pitchFamily="2" charset="0"/>
              </a:rPr>
              <a:t>LwbR I wkjvi DrcwË, f‚-Av‡›`vjb I Zvi d‡j m„ó f‚wgiƒc m¤^‡Ü Rvbv hvq|</a:t>
            </a:r>
          </a:p>
          <a:p>
            <a:r>
              <a:rPr lang="en-US" sz="2400" smtClean="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400" smtClean="0">
                <a:latin typeface="SutonnyMJ" pitchFamily="2" charset="0"/>
              </a:rPr>
              <a:t>c„w_exi Af¨šÍixY Ae¯’vi MVb, Dcv`vb I ˆewkô¨mg~n Rvbv hvq|</a:t>
            </a:r>
          </a:p>
          <a:p>
            <a:r>
              <a:rPr lang="en-US" sz="2400" smtClean="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400" smtClean="0">
                <a:latin typeface="SutonnyMJ" pitchFamily="2" charset="0"/>
              </a:rPr>
              <a:t>f~c„‡ôi cwieZ©‡bi kw³mg~‡ni Kvh©µg- †hgbt f‚wgK¤ú, Av‡MœqwMwi I weP‚b©xfeb BZ¨vw` m¤ú‡K© we¯ÍvwiZ Rvbv hvq| </a:t>
            </a:r>
          </a:p>
          <a:p>
            <a:r>
              <a:rPr lang="en-US" sz="240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400" smtClean="0">
                <a:latin typeface="SutonnyMJ" pitchFamily="2" charset="0"/>
              </a:rPr>
              <a:t>b`xi DrcwË I µgweKvk Ges wewfbœ MwZ‡Z b`xi Kv‡h©i d‡j m„ó f‚wgiƒc m¤ú‡K© Rvbv hvq| </a:t>
            </a:r>
          </a:p>
          <a:p>
            <a:r>
              <a:rPr lang="en-US" sz="2400">
                <a:latin typeface="SutonnyMJ" pitchFamily="2" charset="0"/>
                <a:sym typeface="Wingdings" panose="05000000000000000000" pitchFamily="2" charset="2"/>
              </a:rPr>
              <a:t> </a:t>
            </a:r>
            <a:r>
              <a:rPr lang="en-US" sz="2400" smtClean="0">
                <a:latin typeface="SutonnyMJ" pitchFamily="2" charset="0"/>
              </a:rPr>
              <a:t>wngevn I evqyi Kv‡h©i d‡j f‚c„‡ôi Dcwifv‡M m„÷ f‚wgiƒc m¤ú‡K© Rvbv hvq|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628" y="4020456"/>
            <a:ext cx="12075886" cy="2308324"/>
          </a:xfrm>
          <a:prstGeom prst="rect">
            <a:avLst/>
          </a:prstGeom>
          <a:gradFill>
            <a:gsLst>
              <a:gs pos="46028">
                <a:srgbClr val="FFC00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B0F0"/>
                </a:solidFill>
                <a:latin typeface="SutonnyMJ" pitchFamily="2" charset="0"/>
              </a:rPr>
              <a:t>evwiZË¡ m¤ú‡K© Ávb jvft </a:t>
            </a:r>
            <a:endParaRPr lang="en-US" sz="2400" smtClean="0">
              <a:solidFill>
                <a:srgbClr val="00B0F0"/>
              </a:solidFill>
              <a:latin typeface="SutonnyMJ" pitchFamily="2" charset="0"/>
            </a:endParaRPr>
          </a:p>
          <a:p>
            <a:r>
              <a:rPr lang="en-US" sz="2400" smtClean="0">
                <a:latin typeface="SutonnyMJ" pitchFamily="2" charset="0"/>
              </a:rPr>
              <a:t>evwiZ‡Ë¡ mvaviYfv‡e cvwbi Drm I e›Ub m¤ú‡K© eY©bv Kiv nq| evwiZË¡ cÖvK…wZK f‚‡Mv‡ji Ab¨Zg ¸iæZ¡c~Y© GKwU welq| GB welqwU cvV Ki‡j Avgiv Rvb‡Z cvwi c„w_ex‡Z KZ¸‡jv mvMi, gnvmvMi Av‡Q Ges Gm‡ei MfxiZv, AvqZb BZ¨vw`| c„w_exi mgMÖ cvwb ivwk Kxfv‡e iƒcvšÍ‡ii gva¨‡g ¯’vbvšÍi nq Ges wewfbœ cÖwµqvi gva¨‡g Avevi ¯^¯’v‡b wd‡i Av‡m Zv evwiZ‡Ë¡i gva¨‡g Rvbv hvq| †h‡nZz cvwb gvbeRvwZi Rb¨ AwZ cÖ‡qvRbxq Dcv`vb Avi evwiZË¡ Gme wb‡q Av‡jvPbv K‡i ZvB cÖvK…wZK f‚‡Mvj cv‡Vi ¸iæZ¡I Acwimxg|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0572" y="0"/>
            <a:ext cx="481874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utonnyMJ" pitchFamily="2" charset="0"/>
              </a:rPr>
              <a:t> cÖvK…wZK f‚‡Mvj Aa¨q‡bi ¸iæZ¡  </a:t>
            </a:r>
            <a:endParaRPr lang="en-US" sz="320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771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1968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ArhialkhanMJ</vt:lpstr>
      <vt:lpstr>Arial</vt:lpstr>
      <vt:lpstr>Calibri</vt:lpstr>
      <vt:lpstr>Calibri Light</vt:lpstr>
      <vt:lpstr>SabrenaTonnyMJ</vt:lpstr>
      <vt:lpstr>SutonnyMJ</vt:lpstr>
      <vt:lpstr>Times New Roman</vt:lpstr>
      <vt:lpstr>Wingdings</vt:lpstr>
      <vt:lpstr>Office Theme</vt:lpstr>
      <vt:lpstr>¯^vMZg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ICT_LAB</dc:creator>
  <cp:lastModifiedBy>ICT_LAB</cp:lastModifiedBy>
  <cp:revision>69</cp:revision>
  <dcterms:created xsi:type="dcterms:W3CDTF">2017-06-29T11:02:39Z</dcterms:created>
  <dcterms:modified xsi:type="dcterms:W3CDTF">2017-06-30T13:52:27Z</dcterms:modified>
</cp:coreProperties>
</file>